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57" r:id="rId5"/>
    <p:sldId id="259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F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40"/>
    <p:restoredTop sz="94640"/>
  </p:normalViewPr>
  <p:slideViewPr>
    <p:cSldViewPr snapToGrid="0" snapToObjects="1">
      <p:cViewPr varScale="1">
        <p:scale>
          <a:sx n="107" d="100"/>
          <a:sy n="107" d="100"/>
        </p:scale>
        <p:origin x="18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adnil.github.io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2CF05-1A38-D140-A007-BB346783C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7323" y="2153723"/>
            <a:ext cx="8361229" cy="1570553"/>
          </a:xfrm>
        </p:spPr>
        <p:txBody>
          <a:bodyPr/>
          <a:lstStyle/>
          <a:p>
            <a:r>
              <a:rPr lang="en-US" sz="9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</a:t>
            </a:r>
            <a:r>
              <a:rPr lang="en-US" sz="96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</a:t>
            </a:r>
            <a:r>
              <a:rPr lang="en-US" sz="9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RTFOLIO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878BD1-82B9-C74C-B830-63E10B69A33E}"/>
              </a:ext>
            </a:extLst>
          </p:cNvPr>
          <p:cNvSpPr txBox="1"/>
          <p:nvPr/>
        </p:nvSpPr>
        <p:spPr>
          <a:xfrm>
            <a:off x="6357938" y="43862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16066A0-82C1-6E49-A819-2FE3B1955AEF}"/>
              </a:ext>
            </a:extLst>
          </p:cNvPr>
          <p:cNvSpPr txBox="1">
            <a:spLocks/>
          </p:cNvSpPr>
          <p:nvPr/>
        </p:nvSpPr>
        <p:spPr>
          <a:xfrm>
            <a:off x="2177323" y="3942278"/>
            <a:ext cx="8361229" cy="10657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Linda lai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C6B0B7-3B43-424A-BEA3-B01F50AAD54A}"/>
              </a:ext>
            </a:extLst>
          </p:cNvPr>
          <p:cNvSpPr txBox="1"/>
          <p:nvPr/>
        </p:nvSpPr>
        <p:spPr>
          <a:xfrm>
            <a:off x="6510338" y="45386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922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0878BD1-82B9-C74C-B830-63E10B69A33E}"/>
              </a:ext>
            </a:extLst>
          </p:cNvPr>
          <p:cNvSpPr txBox="1"/>
          <p:nvPr/>
        </p:nvSpPr>
        <p:spPr>
          <a:xfrm>
            <a:off x="6357938" y="43862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3A2F11-4D4F-E54D-8E99-A7FB2EE60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3491" y="1385888"/>
            <a:ext cx="1408351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DF8271-BD1D-5C43-819D-D22704B6B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765" y="328612"/>
            <a:ext cx="726744" cy="608647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BA4A0B4-16DA-2D45-A523-2D282410E826}"/>
              </a:ext>
            </a:extLst>
          </p:cNvPr>
          <p:cNvSpPr txBox="1">
            <a:spLocks/>
          </p:cNvSpPr>
          <p:nvPr/>
        </p:nvSpPr>
        <p:spPr>
          <a:xfrm>
            <a:off x="-1941391" y="2386013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Dem</a:t>
            </a:r>
            <a:r>
              <a:rPr lang="en-US" dirty="0">
                <a:solidFill>
                  <a:srgbClr val="0432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98DD25-7DE1-EB41-AB8A-DA3B6207A91D}"/>
              </a:ext>
            </a:extLst>
          </p:cNvPr>
          <p:cNvSpPr/>
          <p:nvPr/>
        </p:nvSpPr>
        <p:spPr>
          <a:xfrm>
            <a:off x="1582257" y="4075152"/>
            <a:ext cx="2553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https://ladnil.github.io/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153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8DBC-B44B-8845-9F23-D1E36158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PINTERE</a:t>
            </a:r>
            <a:r>
              <a:rPr lang="en-US" sz="7200" dirty="0">
                <a:solidFill>
                  <a:srgbClr val="0432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</a:t>
            </a:r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79D9C51A-DB41-B347-987A-3037158A321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83588" y="1537853"/>
            <a:ext cx="8044827" cy="5316140"/>
          </a:xfrm>
        </p:spPr>
      </p:pic>
    </p:spTree>
    <p:extLst>
      <p:ext uri="{BB962C8B-B14F-4D97-AF65-F5344CB8AC3E}">
        <p14:creationId xmlns:p14="http://schemas.microsoft.com/office/powerpoint/2010/main" val="8256293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8DBC-B44B-8845-9F23-D1E36158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PINTERE</a:t>
            </a:r>
            <a:r>
              <a:rPr lang="en-US" sz="7200" dirty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</a:t>
            </a:r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6759D2-02D7-6448-BCB3-951F5640F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8213" y="1785937"/>
            <a:ext cx="7842326" cy="4660654"/>
          </a:xfrm>
        </p:spPr>
      </p:pic>
    </p:spTree>
    <p:extLst>
      <p:ext uri="{BB962C8B-B14F-4D97-AF65-F5344CB8AC3E}">
        <p14:creationId xmlns:p14="http://schemas.microsoft.com/office/powerpoint/2010/main" val="29407707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8DBC-B44B-8845-9F23-D1E36158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DESI</a:t>
            </a:r>
            <a:r>
              <a:rPr lang="en-US" sz="72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</a:t>
            </a:r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559E7-5846-EE48-BEA2-3D6CEEACB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00243"/>
            <a:ext cx="9601200" cy="4264270"/>
          </a:xfrm>
        </p:spPr>
        <p:txBody>
          <a:bodyPr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Mobile-First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Single-Page Scroll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Responsive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Monochrome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Primary Colours (Mondrian)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Typographic Heavy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Graphic and Geometric Shapes, Lines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CSS Grid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D05D4A-66DC-2A4C-935F-422E244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688" y="685800"/>
            <a:ext cx="5206625" cy="529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6900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8DBC-B44B-8845-9F23-D1E36158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rgbClr val="0432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</a:t>
            </a:r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IGMA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818CC5-B546-3341-9FC6-BD4DBDC3A7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4639" y="1785938"/>
            <a:ext cx="7360921" cy="4600575"/>
          </a:xfrm>
        </p:spPr>
      </p:pic>
    </p:spTree>
    <p:extLst>
      <p:ext uri="{BB962C8B-B14F-4D97-AF65-F5344CB8AC3E}">
        <p14:creationId xmlns:p14="http://schemas.microsoft.com/office/powerpoint/2010/main" val="39876595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8DBC-B44B-8845-9F23-D1E36158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</a:t>
            </a:r>
            <a:r>
              <a:rPr lang="en-US" sz="7200" dirty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</a:t>
            </a:r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559E7-5846-EE48-BEA2-3D6CEEACB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8407" y="2171700"/>
            <a:ext cx="6343499" cy="4579619"/>
          </a:xfrm>
        </p:spPr>
        <p:txBody>
          <a:bodyPr/>
          <a:lstStyle/>
          <a:p>
            <a:r>
              <a:rPr lang="en-AU" b="1" dirty="0"/>
              <a:t>Trickiest</a:t>
            </a:r>
            <a:r>
              <a:rPr lang="en-AU" dirty="0"/>
              <a:t>: alignment and overflow acting in unexpected and puzzling ways - particularly challenging when trying to ensure that shapes, headlines and type didn't overlap whilst behaving responsively.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b="1" dirty="0"/>
              <a:t>Longest</a:t>
            </a:r>
            <a:r>
              <a:rPr lang="en-AU" dirty="0"/>
              <a:t>: once the main layout and alignment were established, finding and adapting a responsive navigation menu bar and bringing together in finishing touches, minor animations, transitions and hover elements cohesively.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68F00-8328-604B-B17E-17EAC4A89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2117" y="685800"/>
            <a:ext cx="3180894" cy="31980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048CB6-3817-E54B-B8FB-D4468D642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6800" y="4298766"/>
            <a:ext cx="3551528" cy="196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861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197</TotalTime>
  <Words>102</Words>
  <Application>Microsoft Macintosh PowerPoint</Application>
  <PresentationFormat>Widescreen</PresentationFormat>
  <Paragraphs>20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Franklin Gothic Book</vt:lpstr>
      <vt:lpstr>Roboto</vt:lpstr>
      <vt:lpstr>Crop</vt:lpstr>
      <vt:lpstr>PORTFOLIO</vt:lpstr>
      <vt:lpstr>PowerPoint Presentation</vt:lpstr>
      <vt:lpstr>PINTEREST</vt:lpstr>
      <vt:lpstr>PINTEREST</vt:lpstr>
      <vt:lpstr>DESIGN</vt:lpstr>
      <vt:lpstr>FIGMA</vt:lpstr>
      <vt:lpstr>CHALLENGES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Linda Lai</dc:creator>
  <cp:lastModifiedBy>Linda Lai</cp:lastModifiedBy>
  <cp:revision>6</cp:revision>
  <dcterms:created xsi:type="dcterms:W3CDTF">2018-09-23T20:59:18Z</dcterms:created>
  <dcterms:modified xsi:type="dcterms:W3CDTF">2018-09-24T02:20:57Z</dcterms:modified>
</cp:coreProperties>
</file>

<file path=docProps/thumbnail.jpeg>
</file>